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61" r:id="rId4"/>
    <p:sldId id="258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3214686"/>
            <a:ext cx="8305800" cy="198120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Обобщающий урок по теме: «Органы цветкового растения».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Путешествие в мир растений- урок игра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071810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>
                <a:solidFill>
                  <a:srgbClr val="FF0000"/>
                </a:solidFill>
              </a:rPr>
              <a:t>Станция </a:t>
            </a:r>
            <a:r>
              <a:rPr lang="ru-RU" sz="8000" dirty="0" smtClean="0">
                <a:solidFill>
                  <a:srgbClr val="00B050"/>
                </a:solidFill>
              </a:rPr>
              <a:t>Черный ящик </a:t>
            </a:r>
            <a:endParaRPr lang="ru-RU" sz="8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86058"/>
            <a:ext cx="8229600" cy="2076456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>
                <a:solidFill>
                  <a:srgbClr val="FF0000"/>
                </a:solidFill>
              </a:rPr>
              <a:t>Станция </a:t>
            </a:r>
            <a:r>
              <a:rPr lang="ru-RU" sz="8000" dirty="0" smtClean="0">
                <a:solidFill>
                  <a:srgbClr val="00B050"/>
                </a:solidFill>
              </a:rPr>
              <a:t> Конкурс капитанов </a:t>
            </a:r>
            <a:endParaRPr lang="ru-RU" sz="8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3000372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>
                <a:solidFill>
                  <a:srgbClr val="FF0000"/>
                </a:solidFill>
              </a:rPr>
              <a:t>Станция </a:t>
            </a:r>
            <a:r>
              <a:rPr lang="ru-RU" sz="8000" dirty="0" smtClean="0">
                <a:solidFill>
                  <a:srgbClr val="00B050"/>
                </a:solidFill>
              </a:rPr>
              <a:t>Логическая </a:t>
            </a:r>
            <a:endParaRPr lang="ru-RU" sz="8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285860"/>
            <a:ext cx="8229600" cy="3500462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>
                <a:solidFill>
                  <a:srgbClr val="FF0000"/>
                </a:solidFill>
              </a:rPr>
              <a:t>Станция </a:t>
            </a:r>
            <a:r>
              <a:rPr lang="ru-RU" sz="8000" dirty="0" smtClean="0">
                <a:solidFill>
                  <a:srgbClr val="00B050"/>
                </a:solidFill>
              </a:rPr>
              <a:t>Рефлексия</a:t>
            </a:r>
            <a:endParaRPr lang="ru-RU" sz="8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500306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>
                <a:solidFill>
                  <a:srgbClr val="00B050"/>
                </a:solidFill>
              </a:rPr>
              <a:t>Победители</a:t>
            </a:r>
            <a:endParaRPr lang="ru-RU" sz="8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643314"/>
            <a:ext cx="8229600" cy="928694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>
                <a:solidFill>
                  <a:srgbClr val="FF0000"/>
                </a:solidFill>
              </a:rPr>
              <a:t>  </a:t>
            </a:r>
            <a:r>
              <a:rPr lang="ru-RU" sz="8000" b="1" dirty="0">
                <a:solidFill>
                  <a:srgbClr val="00B050"/>
                </a:solidFill>
                <a:effectLst/>
              </a:rPr>
              <a:t>Девиз и эмблема</a:t>
            </a:r>
            <a:endParaRPr lang="ru-RU" sz="8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786058"/>
            <a:ext cx="8229600" cy="1571636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>
                <a:solidFill>
                  <a:srgbClr val="FF0000"/>
                </a:solidFill>
              </a:rPr>
              <a:t>Станция </a:t>
            </a:r>
            <a:r>
              <a:rPr lang="ru-RU" sz="8000" dirty="0">
                <a:solidFill>
                  <a:srgbClr val="FF0000"/>
                </a:solidFill>
              </a:rPr>
              <a:t> </a:t>
            </a:r>
            <a:r>
              <a:rPr lang="ru-RU" sz="8000" dirty="0" smtClean="0">
                <a:solidFill>
                  <a:srgbClr val="FF0000"/>
                </a:solidFill>
              </a:rPr>
              <a:t>       </a:t>
            </a:r>
            <a:r>
              <a:rPr lang="ru-RU" sz="8000" dirty="0" smtClean="0">
                <a:solidFill>
                  <a:srgbClr val="00B050"/>
                </a:solidFill>
              </a:rPr>
              <a:t> Угадай</a:t>
            </a:r>
            <a:endParaRPr lang="ru-RU" sz="8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071810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>
                <a:solidFill>
                  <a:srgbClr val="FF0000"/>
                </a:solidFill>
              </a:rPr>
              <a:t>Станция </a:t>
            </a:r>
            <a:r>
              <a:rPr lang="ru-RU" sz="8000" dirty="0" smtClean="0">
                <a:solidFill>
                  <a:srgbClr val="00B050"/>
                </a:solidFill>
              </a:rPr>
              <a:t>Перевёртыш</a:t>
            </a:r>
            <a:r>
              <a:rPr lang="ru-RU" sz="8000" dirty="0" smtClean="0"/>
              <a:t> </a:t>
            </a:r>
            <a:endParaRPr lang="ru-RU" sz="8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357430"/>
            <a:ext cx="8229600" cy="2214578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>
                <a:solidFill>
                  <a:srgbClr val="FF0000"/>
                </a:solidFill>
              </a:rPr>
              <a:t>Станция                          </a:t>
            </a:r>
            <a:r>
              <a:rPr lang="ru-RU" sz="8000" dirty="0" smtClean="0">
                <a:solidFill>
                  <a:srgbClr val="00B050"/>
                </a:solidFill>
              </a:rPr>
              <a:t>Третий лишний </a:t>
            </a:r>
            <a:endParaRPr lang="ru-RU" sz="8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3143248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>
                <a:solidFill>
                  <a:srgbClr val="FF0000"/>
                </a:solidFill>
              </a:rPr>
              <a:t>Станция</a:t>
            </a:r>
            <a:r>
              <a:rPr lang="ru-RU" sz="8000" dirty="0" smtClean="0">
                <a:solidFill>
                  <a:srgbClr val="00B050"/>
                </a:solidFill>
              </a:rPr>
              <a:t>  Чёрный ящик </a:t>
            </a:r>
            <a:endParaRPr lang="ru-RU" sz="8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3143248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>
                <a:solidFill>
                  <a:srgbClr val="FF0000"/>
                </a:solidFill>
              </a:rPr>
              <a:t>Станция</a:t>
            </a:r>
            <a:r>
              <a:rPr lang="ru-RU" sz="8000" dirty="0" smtClean="0"/>
              <a:t>  </a:t>
            </a:r>
            <a:r>
              <a:rPr lang="ru-RU" sz="8000" dirty="0" smtClean="0">
                <a:solidFill>
                  <a:srgbClr val="00B050"/>
                </a:solidFill>
              </a:rPr>
              <a:t>Светофор</a:t>
            </a:r>
            <a:endParaRPr lang="ru-RU" sz="8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643182"/>
            <a:ext cx="8229600" cy="2433646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>
                <a:solidFill>
                  <a:srgbClr val="FF0000"/>
                </a:solidFill>
              </a:rPr>
              <a:t>Станция        </a:t>
            </a:r>
            <a:r>
              <a:rPr lang="ru-RU" sz="8000" dirty="0" smtClean="0">
                <a:solidFill>
                  <a:srgbClr val="00B050"/>
                </a:solidFill>
              </a:rPr>
              <a:t>Счастливый Случай</a:t>
            </a:r>
            <a:endParaRPr lang="ru-RU" sz="8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571612"/>
            <a:ext cx="8229600" cy="2647960"/>
          </a:xfrm>
        </p:spPr>
        <p:txBody>
          <a:bodyPr>
            <a:normAutofit/>
          </a:bodyPr>
          <a:lstStyle/>
          <a:p>
            <a:r>
              <a:rPr lang="ru-RU" sz="8000" dirty="0" smtClean="0">
                <a:solidFill>
                  <a:srgbClr val="FF0000"/>
                </a:solidFill>
              </a:rPr>
              <a:t>Станция </a:t>
            </a:r>
            <a:r>
              <a:rPr lang="ru-RU" sz="8000" dirty="0" smtClean="0">
                <a:solidFill>
                  <a:srgbClr val="00B050"/>
                </a:solidFill>
              </a:rPr>
              <a:t>Лекарственная </a:t>
            </a:r>
            <a:endParaRPr lang="ru-RU" sz="8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31</TotalTime>
  <Words>42</Words>
  <Application>Microsoft Office PowerPoint</Application>
  <PresentationFormat>Экран (4:3)</PresentationFormat>
  <Paragraphs>14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Бумажная</vt:lpstr>
      <vt:lpstr>Обобщающий урок по теме: «Органы цветкового растения». Путешествие в мир растений- урок игра</vt:lpstr>
      <vt:lpstr>  Девиз и эмблема</vt:lpstr>
      <vt:lpstr>Станция          Угадай</vt:lpstr>
      <vt:lpstr>Станция Перевёртыш </vt:lpstr>
      <vt:lpstr>Станция                          Третий лишний </vt:lpstr>
      <vt:lpstr>Станция  Чёрный ящик </vt:lpstr>
      <vt:lpstr>Станция  Светофор</vt:lpstr>
      <vt:lpstr>Станция        Счастливый Случай</vt:lpstr>
      <vt:lpstr>Станция Лекарственная </vt:lpstr>
      <vt:lpstr>Станция Черный ящик </vt:lpstr>
      <vt:lpstr>Станция  Конкурс капитанов </vt:lpstr>
      <vt:lpstr>Станция Логическая </vt:lpstr>
      <vt:lpstr>Станция Рефлексия</vt:lpstr>
      <vt:lpstr>Победители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Обобщающий урок по тем: «Органы цветкового растения». </dc:title>
  <dc:creator>user</dc:creator>
  <cp:lastModifiedBy>user</cp:lastModifiedBy>
  <cp:revision>9</cp:revision>
  <dcterms:created xsi:type="dcterms:W3CDTF">2020-12-08T07:51:27Z</dcterms:created>
  <dcterms:modified xsi:type="dcterms:W3CDTF">2020-12-08T08:14:26Z</dcterms:modified>
</cp:coreProperties>
</file>